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DA05951-48F0-4DA7-91AB-D97C8F061AEF}" type="datetimeFigureOut">
              <a:rPr lang="ru-RU" smtClean="0"/>
              <a:t>12.02.2015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02D04D9-26DC-49F5-8CC2-B4C882829EF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772400" cy="504056"/>
          </a:xfrm>
        </p:spPr>
        <p:txBody>
          <a:bodyPr>
            <a:normAutofit/>
          </a:bodyPr>
          <a:lstStyle/>
          <a:p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Чебоксарская ООШ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Новошешминского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РТ»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124744"/>
            <a:ext cx="6762030" cy="2328664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Родные лица Победы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татьяна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16832"/>
            <a:ext cx="7200800" cy="396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39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80225"/>
          </a:xfrm>
        </p:spPr>
      </p:pic>
    </p:spTree>
    <p:extLst>
      <p:ext uri="{BB962C8B-B14F-4D97-AF65-F5344CB8AC3E}">
        <p14:creationId xmlns:p14="http://schemas.microsoft.com/office/powerpoint/2010/main" val="283780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История одного солдата или Великий подвиг советской женщины 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Объект 3" descr="C:\Users\татьяна\Desktop\IMG_20140424_115425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27227"/>
            <a:ext cx="2256905" cy="3125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татьяна\Desktop\герб новошешм.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08920"/>
            <a:ext cx="1654175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татьяна\Desktop\карта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420888"/>
            <a:ext cx="2736304" cy="2650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6965245" cy="5419730"/>
          </a:xfrm>
        </p:spPr>
        <p:txBody>
          <a:bodyPr>
            <a:normAutofit/>
          </a:bodyPr>
          <a:lstStyle/>
          <a:p>
            <a:r>
              <a:rPr lang="ru-RU" sz="1100" dirty="0" smtClean="0"/>
              <a:t>.</a:t>
            </a:r>
            <a:r>
              <a:rPr lang="ru-RU" sz="1100" dirty="0"/>
              <a:t/>
            </a:r>
            <a:br>
              <a:rPr lang="ru-RU" sz="1100" dirty="0"/>
            </a:br>
            <a:endParaRPr lang="ru-RU" sz="11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17" y="836712"/>
            <a:ext cx="7596007" cy="5400600"/>
          </a:xfrm>
        </p:spPr>
      </p:pic>
      <p:sp>
        <p:nvSpPr>
          <p:cNvPr id="5" name="Прямоугольник 4"/>
          <p:cNvSpPr/>
          <p:nvPr/>
        </p:nvSpPr>
        <p:spPr>
          <a:xfrm>
            <a:off x="1403648" y="980728"/>
            <a:ext cx="6768752" cy="418576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Великую Отечественную войну повидала и наша жительница села Чувашская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Чебоксарка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Лапшова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Наталья Прокопьевна. Родилась в многодетной семье крестьянина в деревне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Благодаровка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Наталья была шестым ребёнком в семье. В июне 1941-го года окончила школу в соседней  деревне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Саврушах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Аксубаевского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района и сдала экзамены. Всё было  хорошо. Девушка собиралась поступить учиться. Но летним июньским утром  1941-го года началась война. Вышел приказ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набирать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девушек в армию. Наташа попала в этот список, 20-го августа ей дали повестку в армию. Сначала она попала на север, в Полярный. Там отбирали девушек на шофёров. </a:t>
            </a:r>
            <a:b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 девушек отправили в Мурманск, на Кольский полуостров санитарами. Наташа до конца войны прослужила на этом острове. Командир батальона двух девушек поставил поваром. Наташа приняла камбуз. А старшим поваром  был мужчина. Варили в трёх больших котлах: суп, кашу, чай кипятили. В распоряжении нашей девушки было 5 служащих. Остальных девушек отправили на Ленинградский фронт. После войны по приказу Наташу отправили домой. Наталья Прокопьевна вышла замуж  за Тимофея Васильевича в 25 лет в 1946-ом году. Вырастили семерых детей: 4 мальчиков и 3 девочек. Жить было очень трудно после войны. Женщины работали в поле, жали серпом. Детей брали с собой. Старшему сын Валере было всего 5 лет. Наталья Прокопьевна тоже работала в поле со всеми женщинами села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32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>
        <p14:vortex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6965245" cy="5419730"/>
          </a:xfrm>
        </p:spPr>
        <p:txBody>
          <a:bodyPr>
            <a:normAutofit/>
          </a:bodyPr>
          <a:lstStyle/>
          <a:p>
            <a:r>
              <a:rPr lang="ru-RU" sz="1100" dirty="0" smtClean="0"/>
              <a:t>.</a:t>
            </a:r>
            <a:r>
              <a:rPr lang="ru-RU" sz="1100" dirty="0"/>
              <a:t/>
            </a:r>
            <a:br>
              <a:rPr lang="ru-RU" sz="1100" dirty="0"/>
            </a:br>
            <a:endParaRPr lang="ru-RU" sz="11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17" y="836712"/>
            <a:ext cx="7596007" cy="5400600"/>
          </a:xfrm>
        </p:spPr>
      </p:pic>
      <p:sp>
        <p:nvSpPr>
          <p:cNvPr id="3" name="Прямоугольник 2"/>
          <p:cNvSpPr/>
          <p:nvPr/>
        </p:nvSpPr>
        <p:spPr>
          <a:xfrm>
            <a:off x="2051720" y="1566952"/>
            <a:ext cx="5904656" cy="310854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prstClr val="white"/>
                </a:solidFill>
                <a:latin typeface="Constantia"/>
                <a:ea typeface="+mj-ea"/>
                <a:cs typeface="+mj-cs"/>
              </a:rPr>
              <a:t/>
            </a:r>
            <a:br>
              <a:rPr lang="ru-RU" sz="1400" dirty="0">
                <a:solidFill>
                  <a:prstClr val="white"/>
                </a:solidFill>
                <a:latin typeface="Constantia"/>
                <a:ea typeface="+mj-ea"/>
                <a:cs typeface="+mj-cs"/>
              </a:rPr>
            </a:br>
            <a:r>
              <a:rPr lang="ru-RU" sz="1400" dirty="0">
                <a:solidFill>
                  <a:prstClr val="white"/>
                </a:solidFill>
                <a:latin typeface="Constantia"/>
                <a:ea typeface="+mj-ea"/>
                <a:cs typeface="+mj-cs"/>
              </a:rPr>
              <a:t>     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Затем жизнь начала налаживаться. Наталья Прокопьевна сдаёт документы в педучилище. Но экзамены провалила. Начала работать почтальоном, где проработала 20 лет.  Супруг Натальи Прокопьевны, Тимофей Васильевич работает в клубе. Сначала работал в библиотеке, затем-завклубом. Дети выросли  и разъехались. Живут в Москве, в Набережных Челнах, в Нижнекамске. Родной брат Натальи Прокопьевны, Яша, живёт в Перми. У Натальи Прокопьевны и Тимофея Васильевича 11 внуков и 3 правнука.  Прожили вместе 58 лет. Наталья Прокопьевна осталась одна в 2004-ом году.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Она награждена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орденом. В настоящее время она жила  с сыном Анатолием. Учащиеся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Чувашско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Чебоксарской школы навещали ветерана войны. Помогали по </a:t>
            </a:r>
            <a:r>
              <a:rPr lang="ru-RU" sz="1400" err="1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хозяйству</a:t>
            </a:r>
            <a:r>
              <a:rPr lang="ru-RU" sz="1400" smtClean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Наталья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Прокопьевна много рассказывала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детям о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войне. Натальи Прокопьевны не стало 14  января 2015 года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13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6965245" cy="5419730"/>
          </a:xfrm>
        </p:spPr>
        <p:txBody>
          <a:bodyPr>
            <a:normAutofit/>
          </a:bodyPr>
          <a:lstStyle/>
          <a:p>
            <a:r>
              <a:rPr lang="ru-RU" sz="1100" dirty="0" smtClean="0"/>
              <a:t>.</a:t>
            </a:r>
            <a:r>
              <a:rPr lang="ru-RU" sz="1100" dirty="0"/>
              <a:t/>
            </a:r>
            <a:br>
              <a:rPr lang="ru-RU" sz="1100" dirty="0"/>
            </a:br>
            <a:endParaRPr lang="ru-RU" sz="11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17" y="836712"/>
            <a:ext cx="7596007" cy="5400600"/>
          </a:xfrm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410" y="1010072"/>
            <a:ext cx="3409950" cy="26384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2483768" y="3861048"/>
            <a:ext cx="4572000" cy="95410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Наталья Прокопьевна имеет награды: «Орден материнской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славы </a:t>
            </a:r>
            <a:r>
              <a:rPr lang="en-US" sz="1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III</a:t>
            </a:r>
            <a:r>
              <a:rPr lang="ru-RU" sz="1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степени», медаль  «Материнская Слава  </a:t>
            </a:r>
            <a:r>
              <a:rPr lang="en-US" sz="1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</a:t>
            </a:r>
            <a:r>
              <a:rPr lang="ru-RU" sz="1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степени», значок «Фронтовик 1941-1945», членский знак «Ветеран войны и военной службы».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91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6965245" cy="5419730"/>
          </a:xfrm>
        </p:spPr>
        <p:txBody>
          <a:bodyPr>
            <a:normAutofit/>
          </a:bodyPr>
          <a:lstStyle/>
          <a:p>
            <a:r>
              <a:rPr lang="ru-RU" sz="1100" dirty="0" smtClean="0"/>
              <a:t>.</a:t>
            </a:r>
            <a:r>
              <a:rPr lang="ru-RU" sz="1100" dirty="0"/>
              <a:t/>
            </a:r>
            <a:br>
              <a:rPr lang="ru-RU" sz="1100" dirty="0"/>
            </a:br>
            <a:endParaRPr lang="ru-RU" sz="1100" dirty="0"/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704856" cy="5544616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841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1"/>
            <a:ext cx="7641754" cy="5328592"/>
          </a:xfr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49" y="1052737"/>
            <a:ext cx="2948879" cy="25202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75050" y="3717032"/>
            <a:ext cx="3096344" cy="123110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Празднование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«Дня престарелых в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Чув.Чебоксарском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Доме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ультуры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Наталья Прокопьевна самая старшая среди приглашённых гостей.(2013г.)</a:t>
            </a:r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89" y="1700808"/>
            <a:ext cx="3528060" cy="28083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725987" y="4714412"/>
            <a:ext cx="3522233" cy="101566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Глава сельского поселения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Парамонов Н.А. часто  посещал 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участницу Великой Отечественной войны. (2013 г.)</a:t>
            </a:r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72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7641754" cy="5328592"/>
          </a:xfrm>
        </p:spPr>
      </p:pic>
      <p:pic>
        <p:nvPicPr>
          <p:cNvPr id="9" name="Picture 2" descr="C:\Users\Марина\Desktop\Лапшова\IMG_523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88" y="1124744"/>
            <a:ext cx="3600400" cy="2448272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  <a:extLst/>
        </p:spPr>
      </p:pic>
      <p:sp>
        <p:nvSpPr>
          <p:cNvPr id="3" name="Прямоугольник 2"/>
          <p:cNvSpPr/>
          <p:nvPr/>
        </p:nvSpPr>
        <p:spPr>
          <a:xfrm>
            <a:off x="875688" y="3789040"/>
            <a:ext cx="3600400" cy="156966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Встреча участников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ВеликойОтечественной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войны на Параде Победы в районном  центре Новошешминск</a:t>
            </a:r>
            <a:r>
              <a:rPr lang="ru-RU" sz="1400" dirty="0">
                <a:solidFill>
                  <a:schemeClr val="bg1"/>
                </a:solidFill>
                <a:ea typeface="Calibri"/>
                <a:cs typeface="Times New Roman"/>
              </a:rPr>
              <a:t/>
            </a:r>
            <a:br>
              <a:rPr lang="ru-RU" sz="1400" dirty="0">
                <a:solidFill>
                  <a:schemeClr val="bg1"/>
                </a:solidFill>
                <a:ea typeface="Calibri"/>
                <a:cs typeface="Times New Roman"/>
              </a:rPr>
            </a:br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0" name="Picture 3" descr="C:\Users\Марина\Desktop\Лапшова\IMG_524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878" y="1124744"/>
            <a:ext cx="3312368" cy="233299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  <a:extLst/>
        </p:spPr>
      </p:pic>
      <p:pic>
        <p:nvPicPr>
          <p:cNvPr id="11" name="Рисунок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870" y="3776108"/>
            <a:ext cx="3456384" cy="21845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851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836712"/>
            <a:ext cx="7637300" cy="5328592"/>
          </a:xfrm>
        </p:spPr>
      </p:pic>
      <p:pic>
        <p:nvPicPr>
          <p:cNvPr id="8" name="Рисунок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3456384" cy="279553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971600" y="3861048"/>
            <a:ext cx="3456384" cy="5232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Труженики тыла возлагают цветы к памятнику  павшим в боях за Родину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16832"/>
            <a:ext cx="2880320" cy="286754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758640" y="5013176"/>
            <a:ext cx="3465066" cy="80021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Встреча участников  войны на празднике, посвящённом Дню Победы   (2012г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.)</a:t>
            </a:r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35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836712"/>
            <a:ext cx="7637300" cy="5328592"/>
          </a:xfrm>
        </p:spPr>
      </p:pic>
      <p:pic>
        <p:nvPicPr>
          <p:cNvPr id="9" name="Picture 2" descr="C:\Users\Марина\Desktop\Лапшова\PB17000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97" y="980728"/>
            <a:ext cx="3219503" cy="2448271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  <a:extLst/>
        </p:spPr>
      </p:pic>
      <p:sp>
        <p:nvSpPr>
          <p:cNvPr id="3" name="Прямоугольник 2"/>
          <p:cNvSpPr/>
          <p:nvPr/>
        </p:nvSpPr>
        <p:spPr>
          <a:xfrm>
            <a:off x="895296" y="3717032"/>
            <a:ext cx="3214745" cy="5232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ea typeface="Calibri"/>
                <a:cs typeface="Times New Roman"/>
              </a:rPr>
              <a:t>Труженики тыла, вдовы и участница </a:t>
            </a:r>
            <a:r>
              <a:rPr lang="ru-RU" sz="1400" dirty="0" smtClean="0">
                <a:solidFill>
                  <a:schemeClr val="bg1"/>
                </a:solidFill>
                <a:ea typeface="Calibri"/>
                <a:cs typeface="Times New Roman"/>
              </a:rPr>
              <a:t>ВОВ </a:t>
            </a:r>
            <a:r>
              <a:rPr lang="ru-RU" sz="1400" dirty="0">
                <a:solidFill>
                  <a:schemeClr val="bg1"/>
                </a:solidFill>
                <a:ea typeface="Calibri"/>
                <a:cs typeface="Times New Roman"/>
              </a:rPr>
              <a:t>на празднике Победы.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62473"/>
            <a:ext cx="3240360" cy="247788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4644008" y="5091078"/>
            <a:ext cx="3492476" cy="58785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bg1"/>
                </a:solidFill>
                <a:ea typeface="Calibri"/>
                <a:cs typeface="Times New Roman"/>
              </a:rPr>
              <a:t>Учащиеся школы постоянно </a:t>
            </a:r>
            <a:r>
              <a:rPr lang="ru-RU" sz="1400" dirty="0" smtClean="0">
                <a:solidFill>
                  <a:schemeClr val="bg1"/>
                </a:solidFill>
                <a:ea typeface="Calibri"/>
                <a:cs typeface="Times New Roman"/>
              </a:rPr>
              <a:t>посещали  ветерана </a:t>
            </a:r>
            <a:r>
              <a:rPr lang="ru-RU" sz="1400" dirty="0">
                <a:solidFill>
                  <a:schemeClr val="bg1"/>
                </a:solidFill>
                <a:ea typeface="Calibri"/>
                <a:cs typeface="Times New Roman"/>
              </a:rPr>
              <a:t>войны (2013г.)</a:t>
            </a:r>
          </a:p>
        </p:txBody>
      </p:sp>
    </p:spTree>
    <p:extLst>
      <p:ext uri="{BB962C8B-B14F-4D97-AF65-F5344CB8AC3E}">
        <p14:creationId xmlns:p14="http://schemas.microsoft.com/office/powerpoint/2010/main" val="359506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56" y="584438"/>
            <a:ext cx="7637300" cy="5328592"/>
          </a:xfrm>
        </p:spPr>
      </p:pic>
      <p:pic>
        <p:nvPicPr>
          <p:cNvPr id="8" name="Рисунок 7" descr="C:\Users\татьяна\Desktop\IMG_20150210_0923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00" y="999131"/>
            <a:ext cx="2653115" cy="22959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912019" y="3383566"/>
            <a:ext cx="2688495" cy="30777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Якимкин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В. 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 класс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татьяна\Desktop\IMG_20150210_09223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095" y="980728"/>
            <a:ext cx="2971800" cy="22959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203954" y="3362441"/>
            <a:ext cx="1834990" cy="34009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ФёдороваА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7 класс</a:t>
            </a:r>
          </a:p>
        </p:txBody>
      </p:sp>
      <p:pic>
        <p:nvPicPr>
          <p:cNvPr id="12" name="Рисунок 11" descr="C:\Users\татьяна\Desktop\IMG_20150210_09233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065" y="3736814"/>
            <a:ext cx="2753629" cy="21476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3732559" y="5918224"/>
            <a:ext cx="1950983" cy="30777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Петрова Софья 5 класс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45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89164"/>
            <a:ext cx="7637300" cy="5328592"/>
          </a:xfrm>
        </p:spPr>
      </p:pic>
      <p:sp>
        <p:nvSpPr>
          <p:cNvPr id="3" name="Прямоугольник 2"/>
          <p:cNvSpPr/>
          <p:nvPr/>
        </p:nvSpPr>
        <p:spPr>
          <a:xfrm>
            <a:off x="2051720" y="1484784"/>
            <a:ext cx="5184576" cy="273921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Дорогие ветераны!</a:t>
            </a:r>
            <a:b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</a:br>
            <a: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   В мире есть множество тёплых слов, которых вы достойны, но ни одно из них не способно передать всю ту благодарность, которую мы испытываем.</a:t>
            </a:r>
            <a:b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</a:br>
            <a: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   Спасибо вам за вашу стойкость, патриотизм и волю к победе.</a:t>
            </a:r>
            <a:b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</a:br>
            <a: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   Спасибо за то, что мы поднимаем головы к небу и видим солнце. </a:t>
            </a:r>
            <a:b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</a:br>
            <a: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   Спасибо Вам за пример храбрости и самоотверженности.</a:t>
            </a:r>
            <a:b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</a:br>
            <a: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   Спасибо за то, что благодаря Вам славится русский народ.</a:t>
            </a:r>
            <a:b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</a:br>
            <a: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   Спасибо за мир . Спасибо за жизнь.</a:t>
            </a:r>
            <a:b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</a:br>
            <a:r>
              <a:rPr lang="ru-RU" sz="14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   Ничто не способно искупить Вашей жертвы или затмить Ваш подвиг. Но мы помним о них, и это – наша Вам дань</a:t>
            </a:r>
            <a:r>
              <a:rPr lang="ru-RU" dirty="0" smtClean="0">
                <a:effectLst/>
                <a:latin typeface="Times New Roman"/>
                <a:ea typeface="Calibri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870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123</TotalTime>
  <Words>267</Words>
  <Application>Microsoft Office PowerPoint</Application>
  <PresentationFormat>Экран (4:3)</PresentationFormat>
  <Paragraphs>21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Кнопка</vt:lpstr>
      <vt:lpstr>МБОУ «Чувашско – Чебоксарская ООШ Новошешминского муниципального района РТ»</vt:lpstr>
      <vt:lpstr>Презентация PowerPoint</vt:lpstr>
      <vt:lpstr>История одного солдата или Великий подвиг советской женщины </vt:lpstr>
      <vt:lpstr>. </vt:lpstr>
      <vt:lpstr>. </vt:lpstr>
      <vt:lpstr>. </vt:lpstr>
      <vt:lpstr>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«Чувашско – Чебоксарская ООШ Новошешьминского Муниципального района РТ»</dc:title>
  <dc:creator>татьяна</dc:creator>
  <cp:lastModifiedBy>татьяна</cp:lastModifiedBy>
  <cp:revision>16</cp:revision>
  <dcterms:created xsi:type="dcterms:W3CDTF">2015-02-11T07:38:29Z</dcterms:created>
  <dcterms:modified xsi:type="dcterms:W3CDTF">2015-02-12T15:49:51Z</dcterms:modified>
</cp:coreProperties>
</file>